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5" r:id="rId9"/>
    <p:sldId id="273" r:id="rId10"/>
    <p:sldId id="270" r:id="rId11"/>
    <p:sldId id="275" r:id="rId12"/>
    <p:sldId id="271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C25A-45D4-442F-A3EA-A9F865699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50E9B-F2F4-4A43-885A-6EFE52E03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7E842-812D-4390-BDAF-F9376B9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05C1E-AB52-4A20-A4E5-32AB3B52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C62D6-4A4F-4950-A969-166BD9C2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6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4648-1F1D-464A-929E-FDE1B239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8CF7F-6551-4ECB-96F6-806DB2397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99D69-E9E7-4756-A09B-57639968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DC3B1-ACE8-459E-A0E5-AAEF51D7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314F-5744-499D-99BC-E906D094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3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A5D30-43F4-4DC2-BA20-8A79202C2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09D8F-EA07-4781-870E-2BDAA3079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41617-69DE-4964-8F43-7410F39B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88A20-994C-4C06-9DBC-1F05353C4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C538B-4DCE-4718-89CC-51F9DE59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197F-49FC-44CE-A341-B312C3A9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A1A5C-AD09-4A87-8B1A-397B6A3DE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CFB1-72C7-48AC-82A3-004BD370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8AB7-CD93-4983-90AE-1B392742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4442C-9754-480B-9092-B23B839D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2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AE9F8-CE52-4B70-9D79-B310D618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09040-1968-4A35-9DD0-52F68E588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DCCDC-A10E-4408-93E2-605FE045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6841B-EEBD-4F60-9C25-95FD812A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4AA76-97E2-464E-B7F0-CADF067F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8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08EC-68EF-4AA2-AAE3-DDE6EA354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691DD-68FF-4E86-B310-52FE387A5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8637F-BE84-49EE-ABCD-BBD6A2D86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0B589-81D3-4CB7-9341-42509E58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45BA6-C293-4120-9169-CB183770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175EF-016D-4FC2-9607-16D48AFF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9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269E-3600-4432-AAF1-E3B45EA5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690D3-4EC1-4DC3-84A5-BDB0EA91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0E730-C536-4D2A-8635-943CDCE26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1D8D2-CA7A-4507-98AB-5B7810944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DB1F5-A690-43AB-87C2-C05AD715D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22999-2D44-4F68-ADB5-E5982BC5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EA7390-BBFC-4676-BD23-80E3665F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AD1BC-5E34-4BAC-8399-B7780E95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2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52AA-302A-4EBB-B86C-010A4BEE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29993-015F-477F-B7EB-6929088A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22FCD-06B1-4B06-BCA0-058ABF1A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AC169-3F9A-449A-807F-83F1611F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58E7D6-0B22-48E5-BE52-2F4816C2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F8187-1CC1-4A47-91FF-2376A66A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F9D5D-97EA-42AB-AA84-B1B81EAA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7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F3CB-D24D-478D-B5C9-ED77831D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9EBB2-0ED2-447D-AC08-69A252B1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6CF35-551D-46AC-A771-F19EED56B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CC4DB-82B0-4851-9C10-A71C2BEF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C154B-07AD-41FC-A04E-A4202DCC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CA50-8CC8-4021-B0BB-6C52B39B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4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3443-0C8B-409A-B467-7D2B4B3A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3BB12-5FBF-4974-A683-2DDD07A7AE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AF459-C3F3-4B2E-AE1D-BA198EA6C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8936-70E9-4ED1-9152-E2ACE455B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3EBFC-DB4A-454E-ACFE-574397C8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85CBD-696A-4A8A-ABAA-A1168DD2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5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08187-8015-4F13-8A14-2BB3E8FB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4562B-59FE-461E-88FC-9DAD56DA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BAC8F-6E37-419A-B412-D8F264C17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4AEF-784C-4239-B865-26065BB7E7C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217BD-01C3-44B3-A0D4-AB0BDA758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2D127-1B0A-4AE2-8C18-7B34903E0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BDAC5-0B92-4A6B-966C-A63C99A0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8A5D-FBC2-46D1-A87E-603571789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23647-8486-404F-98BF-B16014EE7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8EC10-127C-4E66-9C96-EAFD7F44E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8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AAD8-4415-4EB4-9557-0B071C0A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6A881-DE4E-4A6E-9676-E0326B804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C7626-C4C6-4265-A432-6CF3099A2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5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5646-3532-4453-A64F-DFBC9395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CB2FB-0405-418D-822E-36D7E433D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AAD8-4415-4EB4-9557-0B071C0A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99FEF2-BC5E-40AD-8B5B-B910FE633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8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AAD8-4415-4EB4-9557-0B071C0A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1EA0A-73E9-40C2-A9D8-92EC7EE07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FA161-FD28-4A63-B5A5-8C5FC8E5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84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8B84-9616-47B0-863C-65CA60D62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5A5B70-99DF-47F7-9BA2-533F926A4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8A6FBA-60B7-45E2-B4FF-86AB97C26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20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ED60-9C45-45BD-9856-8A44F611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6B134-064E-44A0-B4FE-696E07E05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B23BC-F9EE-4497-988F-FB4D7DA5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9C0F8-8A33-463E-983A-AA6476FEE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EF3B9-9D8E-484B-B5F5-A89581E5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2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2259-D0DD-4EE4-B512-551D0CAE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FB4FC8-0402-43C6-A1DE-C709E70D6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556FE-4DF2-4A32-A07D-D82A47F50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3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BB53-2B64-4922-BFC8-3F8EDD6A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0A7905-2475-408F-9A4D-84F4BE37B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14D33C-01D5-42EE-9B29-B70930E52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84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13BB6-578D-4F61-96F2-A0F0A5E9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539FE4-4D19-470F-A7BB-D81BDAD94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D56AF-5E15-4C4A-8CBE-86CCB299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C3CA-0FA1-4409-8A90-8AF70F72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BADF4-74C6-4D6C-BAEA-07E4AABDF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73FF4-806F-49ED-A8EF-4A7DB3C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AAD8-4415-4EB4-9557-0B071C0A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9A0E9B-84D1-4E76-ACFC-D7DFE2641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F0144-52E3-448D-AF36-2AA1D7640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51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Managing Director</dc:creator>
  <cp:lastModifiedBy>Managing Director</cp:lastModifiedBy>
  <cp:revision>24</cp:revision>
  <dcterms:created xsi:type="dcterms:W3CDTF">2022-08-19T21:03:52Z</dcterms:created>
  <dcterms:modified xsi:type="dcterms:W3CDTF">2022-08-25T18:48:22Z</dcterms:modified>
</cp:coreProperties>
</file>